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88163" cy="100187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2A00"/>
    <a:srgbClr val="261300"/>
    <a:srgbClr val="1F3E00"/>
    <a:srgbClr val="336600"/>
    <a:srgbClr val="003399"/>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75" d="100"/>
          <a:sy n="75" d="100"/>
        </p:scale>
        <p:origin x="1500"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14A144A-DC6A-42D1-88C0-2256BC83812E}" type="datetimeFigureOut">
              <a:rPr kumimoji="1" lang="ja-JP" altLang="en-US" smtClean="0"/>
              <a:t>2023/11/2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9DDF02-F8A4-42C8-8384-34731ADF5427}" type="slidenum">
              <a:rPr kumimoji="1" lang="ja-JP" altLang="en-US" smtClean="0"/>
              <a:t>‹#›</a:t>
            </a:fld>
            <a:endParaRPr kumimoji="1" lang="ja-JP" altLang="en-US"/>
          </a:p>
        </p:txBody>
      </p:sp>
    </p:spTree>
    <p:extLst>
      <p:ext uri="{BB962C8B-B14F-4D97-AF65-F5344CB8AC3E}">
        <p14:creationId xmlns:p14="http://schemas.microsoft.com/office/powerpoint/2010/main" val="1298919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14A144A-DC6A-42D1-88C0-2256BC83812E}" type="datetimeFigureOut">
              <a:rPr kumimoji="1" lang="ja-JP" altLang="en-US" smtClean="0"/>
              <a:t>2023/11/2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9DDF02-F8A4-42C8-8384-34731ADF5427}" type="slidenum">
              <a:rPr kumimoji="1" lang="ja-JP" altLang="en-US" smtClean="0"/>
              <a:t>‹#›</a:t>
            </a:fld>
            <a:endParaRPr kumimoji="1" lang="ja-JP" altLang="en-US"/>
          </a:p>
        </p:txBody>
      </p:sp>
    </p:spTree>
    <p:extLst>
      <p:ext uri="{BB962C8B-B14F-4D97-AF65-F5344CB8AC3E}">
        <p14:creationId xmlns:p14="http://schemas.microsoft.com/office/powerpoint/2010/main" val="3236790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14A144A-DC6A-42D1-88C0-2256BC83812E}" type="datetimeFigureOut">
              <a:rPr kumimoji="1" lang="ja-JP" altLang="en-US" smtClean="0"/>
              <a:t>2023/11/2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9DDF02-F8A4-42C8-8384-34731ADF5427}" type="slidenum">
              <a:rPr kumimoji="1" lang="ja-JP" altLang="en-US" smtClean="0"/>
              <a:t>‹#›</a:t>
            </a:fld>
            <a:endParaRPr kumimoji="1" lang="ja-JP" altLang="en-US"/>
          </a:p>
        </p:txBody>
      </p:sp>
    </p:spTree>
    <p:extLst>
      <p:ext uri="{BB962C8B-B14F-4D97-AF65-F5344CB8AC3E}">
        <p14:creationId xmlns:p14="http://schemas.microsoft.com/office/powerpoint/2010/main" val="3213229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14A144A-DC6A-42D1-88C0-2256BC83812E}" type="datetimeFigureOut">
              <a:rPr kumimoji="1" lang="ja-JP" altLang="en-US" smtClean="0"/>
              <a:t>2023/11/2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9DDF02-F8A4-42C8-8384-34731ADF5427}" type="slidenum">
              <a:rPr kumimoji="1" lang="ja-JP" altLang="en-US" smtClean="0"/>
              <a:t>‹#›</a:t>
            </a:fld>
            <a:endParaRPr kumimoji="1" lang="ja-JP" altLang="en-US"/>
          </a:p>
        </p:txBody>
      </p:sp>
    </p:spTree>
    <p:extLst>
      <p:ext uri="{BB962C8B-B14F-4D97-AF65-F5344CB8AC3E}">
        <p14:creationId xmlns:p14="http://schemas.microsoft.com/office/powerpoint/2010/main" val="2662452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14A144A-DC6A-42D1-88C0-2256BC83812E}" type="datetimeFigureOut">
              <a:rPr kumimoji="1" lang="ja-JP" altLang="en-US" smtClean="0"/>
              <a:t>2023/11/2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9DDF02-F8A4-42C8-8384-34731ADF5427}" type="slidenum">
              <a:rPr kumimoji="1" lang="ja-JP" altLang="en-US" smtClean="0"/>
              <a:t>‹#›</a:t>
            </a:fld>
            <a:endParaRPr kumimoji="1" lang="ja-JP" altLang="en-US"/>
          </a:p>
        </p:txBody>
      </p:sp>
    </p:spTree>
    <p:extLst>
      <p:ext uri="{BB962C8B-B14F-4D97-AF65-F5344CB8AC3E}">
        <p14:creationId xmlns:p14="http://schemas.microsoft.com/office/powerpoint/2010/main" val="384482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14A144A-DC6A-42D1-88C0-2256BC83812E}" type="datetimeFigureOut">
              <a:rPr kumimoji="1" lang="ja-JP" altLang="en-US" smtClean="0"/>
              <a:t>2023/11/2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9DDF02-F8A4-42C8-8384-34731ADF5427}" type="slidenum">
              <a:rPr kumimoji="1" lang="ja-JP" altLang="en-US" smtClean="0"/>
              <a:t>‹#›</a:t>
            </a:fld>
            <a:endParaRPr kumimoji="1" lang="ja-JP" altLang="en-US"/>
          </a:p>
        </p:txBody>
      </p:sp>
    </p:spTree>
    <p:extLst>
      <p:ext uri="{BB962C8B-B14F-4D97-AF65-F5344CB8AC3E}">
        <p14:creationId xmlns:p14="http://schemas.microsoft.com/office/powerpoint/2010/main" val="624105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14A144A-DC6A-42D1-88C0-2256BC83812E}" type="datetimeFigureOut">
              <a:rPr kumimoji="1" lang="ja-JP" altLang="en-US" smtClean="0"/>
              <a:t>2023/11/2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A9DDF02-F8A4-42C8-8384-34731ADF5427}" type="slidenum">
              <a:rPr kumimoji="1" lang="ja-JP" altLang="en-US" smtClean="0"/>
              <a:t>‹#›</a:t>
            </a:fld>
            <a:endParaRPr kumimoji="1" lang="ja-JP" altLang="en-US"/>
          </a:p>
        </p:txBody>
      </p:sp>
    </p:spTree>
    <p:extLst>
      <p:ext uri="{BB962C8B-B14F-4D97-AF65-F5344CB8AC3E}">
        <p14:creationId xmlns:p14="http://schemas.microsoft.com/office/powerpoint/2010/main" val="2450970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14A144A-DC6A-42D1-88C0-2256BC83812E}" type="datetimeFigureOut">
              <a:rPr kumimoji="1" lang="ja-JP" altLang="en-US" smtClean="0"/>
              <a:t>2023/11/2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A9DDF02-F8A4-42C8-8384-34731ADF5427}" type="slidenum">
              <a:rPr kumimoji="1" lang="ja-JP" altLang="en-US" smtClean="0"/>
              <a:t>‹#›</a:t>
            </a:fld>
            <a:endParaRPr kumimoji="1" lang="ja-JP" altLang="en-US"/>
          </a:p>
        </p:txBody>
      </p:sp>
    </p:spTree>
    <p:extLst>
      <p:ext uri="{BB962C8B-B14F-4D97-AF65-F5344CB8AC3E}">
        <p14:creationId xmlns:p14="http://schemas.microsoft.com/office/powerpoint/2010/main" val="1279373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4A144A-DC6A-42D1-88C0-2256BC83812E}" type="datetimeFigureOut">
              <a:rPr kumimoji="1" lang="ja-JP" altLang="en-US" smtClean="0"/>
              <a:t>2023/11/2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A9DDF02-F8A4-42C8-8384-34731ADF5427}" type="slidenum">
              <a:rPr kumimoji="1" lang="ja-JP" altLang="en-US" smtClean="0"/>
              <a:t>‹#›</a:t>
            </a:fld>
            <a:endParaRPr kumimoji="1" lang="ja-JP" altLang="en-US"/>
          </a:p>
        </p:txBody>
      </p:sp>
    </p:spTree>
    <p:extLst>
      <p:ext uri="{BB962C8B-B14F-4D97-AF65-F5344CB8AC3E}">
        <p14:creationId xmlns:p14="http://schemas.microsoft.com/office/powerpoint/2010/main" val="1735572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14A144A-DC6A-42D1-88C0-2256BC83812E}" type="datetimeFigureOut">
              <a:rPr kumimoji="1" lang="ja-JP" altLang="en-US" smtClean="0"/>
              <a:t>2023/11/2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9DDF02-F8A4-42C8-8384-34731ADF5427}" type="slidenum">
              <a:rPr kumimoji="1" lang="ja-JP" altLang="en-US" smtClean="0"/>
              <a:t>‹#›</a:t>
            </a:fld>
            <a:endParaRPr kumimoji="1" lang="ja-JP" altLang="en-US"/>
          </a:p>
        </p:txBody>
      </p:sp>
    </p:spTree>
    <p:extLst>
      <p:ext uri="{BB962C8B-B14F-4D97-AF65-F5344CB8AC3E}">
        <p14:creationId xmlns:p14="http://schemas.microsoft.com/office/powerpoint/2010/main" val="2090173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14A144A-DC6A-42D1-88C0-2256BC83812E}" type="datetimeFigureOut">
              <a:rPr kumimoji="1" lang="ja-JP" altLang="en-US" smtClean="0"/>
              <a:t>2023/11/2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9DDF02-F8A4-42C8-8384-34731ADF5427}" type="slidenum">
              <a:rPr kumimoji="1" lang="ja-JP" altLang="en-US" smtClean="0"/>
              <a:t>‹#›</a:t>
            </a:fld>
            <a:endParaRPr kumimoji="1" lang="ja-JP" altLang="en-US"/>
          </a:p>
        </p:txBody>
      </p:sp>
    </p:spTree>
    <p:extLst>
      <p:ext uri="{BB962C8B-B14F-4D97-AF65-F5344CB8AC3E}">
        <p14:creationId xmlns:p14="http://schemas.microsoft.com/office/powerpoint/2010/main" val="2678132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14A144A-DC6A-42D1-88C0-2256BC83812E}" type="datetimeFigureOut">
              <a:rPr kumimoji="1" lang="ja-JP" altLang="en-US" smtClean="0"/>
              <a:t>2023/11/2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A9DDF02-F8A4-42C8-8384-34731ADF5427}" type="slidenum">
              <a:rPr kumimoji="1" lang="ja-JP" altLang="en-US" smtClean="0"/>
              <a:t>‹#›</a:t>
            </a:fld>
            <a:endParaRPr kumimoji="1" lang="ja-JP" altLang="en-US"/>
          </a:p>
        </p:txBody>
      </p:sp>
    </p:spTree>
    <p:extLst>
      <p:ext uri="{BB962C8B-B14F-4D97-AF65-F5344CB8AC3E}">
        <p14:creationId xmlns:p14="http://schemas.microsoft.com/office/powerpoint/2010/main" val="8980512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26504" y="5544454"/>
            <a:ext cx="6864692" cy="2426305"/>
          </a:xfrm>
          <a:prstGeom prst="rect">
            <a:avLst/>
          </a:prstGeom>
        </p:spPr>
        <p:txBody>
          <a:bodyPr wrap="square">
            <a:spAutoFit/>
          </a:bodyPr>
          <a:lstStyle/>
          <a:p>
            <a:pPr marL="180000" algn="just">
              <a:lnSpc>
                <a:spcPts val="600"/>
              </a:lnSpc>
              <a:spcBef>
                <a:spcPts val="500"/>
              </a:spcBef>
              <a:spcAft>
                <a:spcPts val="500"/>
              </a:spcAft>
            </a:pPr>
            <a:endParaRPr lang="en-US" altLang="ja-JP"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endParaRPr>
          </a:p>
          <a:p>
            <a:pPr marL="180000" algn="just">
              <a:lnSpc>
                <a:spcPts val="600"/>
              </a:lnSpc>
              <a:spcBef>
                <a:spcPts val="500"/>
              </a:spcBef>
              <a:spcAft>
                <a:spcPts val="500"/>
              </a:spcAft>
            </a:pPr>
            <a:r>
              <a:rPr lang="ja-JP" altLang="en-US"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a:t>
            </a:r>
            <a:r>
              <a:rPr lang="ja-JP" altLang="ja-JP"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　日　　時：</a:t>
            </a:r>
            <a:r>
              <a:rPr lang="ja-JP" altLang="en-US" sz="1100" kern="100" dirty="0" smtClean="0">
                <a:solidFill>
                  <a:srgbClr val="C00000"/>
                </a:solidFill>
                <a:latin typeface="HGｺﾞｼｯｸM" panose="020B0609000000000000" pitchFamily="49" charset="-128"/>
                <a:ea typeface="HGｺﾞｼｯｸM" panose="020B0609000000000000" pitchFamily="49" charset="-128"/>
                <a:cs typeface="Times New Roman" panose="02020603050405020304" pitchFamily="18" charset="0"/>
              </a:rPr>
              <a:t>令和５</a:t>
            </a:r>
            <a:r>
              <a:rPr lang="ja-JP" altLang="en-US" sz="1100" kern="100" dirty="0" smtClean="0">
                <a:solidFill>
                  <a:srgbClr val="C00000"/>
                </a:solidFill>
                <a:effectLst/>
                <a:latin typeface="HGｺﾞｼｯｸM" panose="020B0609000000000000" pitchFamily="49" charset="-128"/>
                <a:ea typeface="HGｺﾞｼｯｸM" panose="020B0609000000000000" pitchFamily="49" charset="-128"/>
                <a:cs typeface="Times New Roman" panose="02020603050405020304" pitchFamily="18" charset="0"/>
              </a:rPr>
              <a:t>年１１</a:t>
            </a:r>
            <a:r>
              <a:rPr lang="ja-JP" altLang="ja-JP" sz="1100" kern="100" dirty="0" smtClean="0">
                <a:solidFill>
                  <a:srgbClr val="C00000"/>
                </a:solidFill>
                <a:effectLst/>
                <a:latin typeface="HGｺﾞｼｯｸM" panose="020B0609000000000000" pitchFamily="49" charset="-128"/>
                <a:ea typeface="HGｺﾞｼｯｸM" panose="020B0609000000000000" pitchFamily="49" charset="-128"/>
                <a:cs typeface="Times New Roman" panose="02020603050405020304" pitchFamily="18" charset="0"/>
              </a:rPr>
              <a:t>月</a:t>
            </a:r>
            <a:r>
              <a:rPr lang="ja-JP" altLang="en-US" sz="1100" kern="100" dirty="0" smtClean="0">
                <a:solidFill>
                  <a:srgbClr val="C00000"/>
                </a:solidFill>
                <a:effectLst/>
                <a:latin typeface="HGｺﾞｼｯｸM" panose="020B0609000000000000" pitchFamily="49" charset="-128"/>
                <a:ea typeface="HGｺﾞｼｯｸM" panose="020B0609000000000000" pitchFamily="49" charset="-128"/>
                <a:cs typeface="Times New Roman" panose="02020603050405020304" pitchFamily="18" charset="0"/>
              </a:rPr>
              <a:t>２６</a:t>
            </a:r>
            <a:r>
              <a:rPr lang="ja-JP" altLang="ja-JP" sz="1100" kern="100" dirty="0" smtClean="0">
                <a:solidFill>
                  <a:srgbClr val="C00000"/>
                </a:solidFill>
                <a:effectLst/>
                <a:latin typeface="HGｺﾞｼｯｸM" panose="020B0609000000000000" pitchFamily="49" charset="-128"/>
                <a:ea typeface="HGｺﾞｼｯｸM" panose="020B0609000000000000" pitchFamily="49" charset="-128"/>
                <a:cs typeface="Times New Roman" panose="02020603050405020304" pitchFamily="18" charset="0"/>
              </a:rPr>
              <a:t>日（</a:t>
            </a:r>
            <a:r>
              <a:rPr lang="ja-JP" altLang="en-US" sz="1100" kern="100" dirty="0" smtClean="0">
                <a:solidFill>
                  <a:srgbClr val="C00000"/>
                </a:solidFill>
                <a:effectLst/>
                <a:latin typeface="HGｺﾞｼｯｸM" panose="020B0609000000000000" pitchFamily="49" charset="-128"/>
                <a:ea typeface="HGｺﾞｼｯｸM" panose="020B0609000000000000" pitchFamily="49" charset="-128"/>
                <a:cs typeface="Times New Roman" panose="02020603050405020304" pitchFamily="18" charset="0"/>
              </a:rPr>
              <a:t>日</a:t>
            </a:r>
            <a:r>
              <a:rPr lang="ja-JP" altLang="ja-JP" sz="1100" kern="100" dirty="0" smtClean="0">
                <a:solidFill>
                  <a:srgbClr val="C00000"/>
                </a:solidFill>
                <a:effectLst/>
                <a:latin typeface="HGｺﾞｼｯｸM" panose="020B0609000000000000" pitchFamily="49" charset="-128"/>
                <a:ea typeface="HGｺﾞｼｯｸM" panose="020B0609000000000000" pitchFamily="49" charset="-128"/>
                <a:cs typeface="Times New Roman" panose="02020603050405020304" pitchFamily="18" charset="0"/>
              </a:rPr>
              <a:t>） </a:t>
            </a:r>
            <a:r>
              <a:rPr lang="ja-JP" altLang="en-US" sz="1100" kern="100" dirty="0" smtClean="0">
                <a:solidFill>
                  <a:srgbClr val="C00000"/>
                </a:solidFill>
                <a:effectLst/>
                <a:latin typeface="HGｺﾞｼｯｸM" panose="020B0609000000000000" pitchFamily="49" charset="-128"/>
                <a:ea typeface="HGｺﾞｼｯｸM" panose="020B0609000000000000" pitchFamily="49" charset="-128"/>
                <a:cs typeface="Times New Roman" panose="02020603050405020304" pitchFamily="18" charset="0"/>
              </a:rPr>
              <a:t>１０：００</a:t>
            </a:r>
            <a:r>
              <a:rPr lang="ja-JP" altLang="ja-JP" sz="1100" kern="100" dirty="0" smtClean="0">
                <a:solidFill>
                  <a:srgbClr val="C00000"/>
                </a:solidFill>
                <a:effectLst/>
                <a:latin typeface="HGｺﾞｼｯｸM" panose="020B0609000000000000" pitchFamily="49" charset="-128"/>
                <a:ea typeface="HGｺﾞｼｯｸM" panose="020B0609000000000000" pitchFamily="49" charset="-128"/>
                <a:cs typeface="Times New Roman" panose="02020603050405020304" pitchFamily="18" charset="0"/>
              </a:rPr>
              <a:t>～</a:t>
            </a:r>
            <a:r>
              <a:rPr lang="ja-JP" altLang="en-US" sz="1100" kern="100" dirty="0" smtClean="0">
                <a:solidFill>
                  <a:srgbClr val="C00000"/>
                </a:solidFill>
                <a:effectLst/>
                <a:latin typeface="HGｺﾞｼｯｸM" panose="020B0609000000000000" pitchFamily="49" charset="-128"/>
                <a:ea typeface="HGｺﾞｼｯｸM" panose="020B0609000000000000" pitchFamily="49" charset="-128"/>
                <a:cs typeface="Times New Roman" panose="02020603050405020304" pitchFamily="18" charset="0"/>
              </a:rPr>
              <a:t>１</a:t>
            </a:r>
            <a:r>
              <a:rPr lang="en-US" altLang="ja-JP" sz="1100" kern="100" dirty="0" smtClean="0">
                <a:solidFill>
                  <a:srgbClr val="C00000"/>
                </a:solidFill>
                <a:effectLst/>
                <a:latin typeface="HGｺﾞｼｯｸM" panose="020B0609000000000000" pitchFamily="49" charset="-128"/>
                <a:ea typeface="HGｺﾞｼｯｸM" panose="020B0609000000000000" pitchFamily="49" charset="-128"/>
                <a:cs typeface="Times New Roman" panose="02020603050405020304" pitchFamily="18" charset="0"/>
              </a:rPr>
              <a:t>5</a:t>
            </a:r>
            <a:r>
              <a:rPr lang="ja-JP" altLang="en-US" sz="1100" kern="100" dirty="0" smtClean="0">
                <a:solidFill>
                  <a:srgbClr val="C00000"/>
                </a:solidFill>
                <a:effectLst/>
                <a:latin typeface="HGｺﾞｼｯｸM" panose="020B0609000000000000" pitchFamily="49" charset="-128"/>
                <a:ea typeface="HGｺﾞｼｯｸM" panose="020B0609000000000000" pitchFamily="49" charset="-128"/>
                <a:cs typeface="Times New Roman" panose="02020603050405020304" pitchFamily="18" charset="0"/>
              </a:rPr>
              <a:t>：００</a:t>
            </a:r>
            <a:r>
              <a:rPr lang="ja-JP" altLang="ja-JP"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　　雨天中止</a:t>
            </a:r>
          </a:p>
          <a:p>
            <a:pPr marL="180000" algn="just">
              <a:lnSpc>
                <a:spcPts val="600"/>
              </a:lnSpc>
              <a:spcBef>
                <a:spcPts val="500"/>
              </a:spcBef>
              <a:spcAft>
                <a:spcPts val="500"/>
              </a:spcAft>
            </a:pPr>
            <a:r>
              <a:rPr lang="ja-JP" altLang="en-US"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a:t>
            </a:r>
            <a:r>
              <a:rPr lang="ja-JP" altLang="ja-JP"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　場　　所：</a:t>
            </a:r>
            <a:r>
              <a:rPr lang="ja-JP" altLang="en-US" sz="1100" kern="100" dirty="0" smtClean="0">
                <a:latin typeface="HGｺﾞｼｯｸM" panose="020B0609000000000000" pitchFamily="49" charset="-128"/>
                <a:ea typeface="HGｺﾞｼｯｸM" panose="020B0609000000000000" pitchFamily="49" charset="-128"/>
                <a:cs typeface="Times New Roman" panose="02020603050405020304" pitchFamily="18" charset="0"/>
              </a:rPr>
              <a:t>志摩市浜島町浜島</a:t>
            </a:r>
            <a:r>
              <a:rPr lang="ja-JP" altLang="ja-JP"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　</a:t>
            </a:r>
            <a:endParaRPr lang="en-US" altLang="ja-JP"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endParaRPr>
          </a:p>
          <a:p>
            <a:pPr marL="180000" algn="just">
              <a:lnSpc>
                <a:spcPts val="600"/>
              </a:lnSpc>
              <a:spcBef>
                <a:spcPts val="500"/>
              </a:spcBef>
              <a:spcAft>
                <a:spcPts val="500"/>
              </a:spcAft>
            </a:pPr>
            <a:r>
              <a:rPr lang="ja-JP" altLang="en-US"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　　　　　　　</a:t>
            </a:r>
            <a:r>
              <a:rPr lang="en-US" altLang="ja-JP"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a:t>
            </a:r>
            <a:r>
              <a:rPr lang="ja-JP" altLang="en-US" sz="900" kern="100" dirty="0">
                <a:latin typeface="HGｺﾞｼｯｸM" panose="020B0609000000000000" pitchFamily="49" charset="-128"/>
                <a:ea typeface="HGｺﾞｼｯｸM" panose="020B0609000000000000" pitchFamily="49" charset="-128"/>
                <a:cs typeface="Times New Roman" panose="02020603050405020304" pitchFamily="18" charset="0"/>
              </a:rPr>
              <a:t>大矢</a:t>
            </a:r>
            <a:r>
              <a:rPr lang="ja-JP" altLang="en-US" sz="900" kern="100" dirty="0" smtClean="0">
                <a:latin typeface="HGｺﾞｼｯｸM" panose="020B0609000000000000" pitchFamily="49" charset="-128"/>
                <a:ea typeface="HGｺﾞｼｯｸM" panose="020B0609000000000000" pitchFamily="49" charset="-128"/>
                <a:cs typeface="Times New Roman" panose="02020603050405020304" pitchFamily="18" charset="0"/>
              </a:rPr>
              <a:t>浜</a:t>
            </a:r>
            <a:r>
              <a:rPr lang="ja-JP" altLang="en-US" sz="900" kern="100" dirty="0" smtClean="0">
                <a:latin typeface="HGｺﾞｼｯｸM" panose="020B0609000000000000" pitchFamily="49" charset="-128"/>
                <a:ea typeface="HGｺﾞｼｯｸM" panose="020B0609000000000000" pitchFamily="49" charset="-128"/>
                <a:cs typeface="Times New Roman" panose="02020603050405020304" pitchFamily="18" charset="0"/>
              </a:rPr>
              <a:t>海水浴場～</a:t>
            </a:r>
            <a:r>
              <a:rPr lang="ja-JP" altLang="en-US" sz="9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鼻かけ</a:t>
            </a:r>
            <a:r>
              <a:rPr lang="ja-JP" altLang="en-US" sz="9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恵比寿</a:t>
            </a:r>
            <a:r>
              <a:rPr lang="ja-JP" altLang="en-US" sz="9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～矢取島～</a:t>
            </a:r>
            <a:r>
              <a:rPr lang="ja-JP" altLang="en-US" sz="900" kern="100" dirty="0">
                <a:latin typeface="HGｺﾞｼｯｸM" panose="020B0609000000000000" pitchFamily="49" charset="-128"/>
                <a:ea typeface="HGｺﾞｼｯｸM" panose="020B0609000000000000" pitchFamily="49" charset="-128"/>
                <a:cs typeface="Times New Roman" panose="02020603050405020304" pitchFamily="18" charset="0"/>
              </a:rPr>
              <a:t>大矢浜</a:t>
            </a:r>
            <a:r>
              <a:rPr lang="ja-JP" altLang="en-US" sz="900" kern="100" dirty="0" smtClean="0">
                <a:latin typeface="HGｺﾞｼｯｸM" panose="020B0609000000000000" pitchFamily="49" charset="-128"/>
                <a:ea typeface="HGｺﾞｼｯｸM" panose="020B0609000000000000" pitchFamily="49" charset="-128"/>
                <a:cs typeface="Times New Roman" panose="02020603050405020304" pitchFamily="18" charset="0"/>
              </a:rPr>
              <a:t>海水浴場</a:t>
            </a:r>
            <a:r>
              <a:rPr lang="ja-JP" altLang="ja-JP" sz="900" kern="100" dirty="0">
                <a:latin typeface="HGｺﾞｼｯｸM" panose="020B0609000000000000" pitchFamily="49" charset="-128"/>
                <a:ea typeface="HGｺﾞｼｯｸM" panose="020B0609000000000000" pitchFamily="49" charset="-128"/>
                <a:cs typeface="Times New Roman" panose="02020603050405020304" pitchFamily="18" charset="0"/>
              </a:rPr>
              <a:t>～</a:t>
            </a:r>
            <a:r>
              <a:rPr lang="ja-JP" altLang="en-US" sz="900" kern="100" dirty="0">
                <a:latin typeface="HGｺﾞｼｯｸM" panose="020B0609000000000000" pitchFamily="49" charset="-128"/>
                <a:ea typeface="HGｺﾞｼｯｸM" panose="020B0609000000000000" pitchFamily="49" charset="-128"/>
                <a:cs typeface="Times New Roman" panose="02020603050405020304" pitchFamily="18" charset="0"/>
              </a:rPr>
              <a:t>瓶玉</a:t>
            </a:r>
            <a:r>
              <a:rPr lang="ja-JP" altLang="en-US" sz="900" kern="100" dirty="0" smtClean="0">
                <a:latin typeface="HGｺﾞｼｯｸM" panose="020B0609000000000000" pitchFamily="49" charset="-128"/>
                <a:ea typeface="HGｺﾞｼｯｸM" panose="020B0609000000000000" pitchFamily="49" charset="-128"/>
                <a:cs typeface="Times New Roman" panose="02020603050405020304" pitchFamily="18" charset="0"/>
              </a:rPr>
              <a:t>ロード～</a:t>
            </a:r>
            <a:r>
              <a:rPr lang="ja-JP" altLang="en-US" sz="900" kern="100" dirty="0">
                <a:latin typeface="HGｺﾞｼｯｸM" panose="020B0609000000000000" pitchFamily="49" charset="-128"/>
                <a:ea typeface="HGｺﾞｼｯｸM" panose="020B0609000000000000" pitchFamily="49" charset="-128"/>
                <a:cs typeface="Times New Roman" panose="02020603050405020304" pitchFamily="18" charset="0"/>
              </a:rPr>
              <a:t>大矢浜</a:t>
            </a:r>
            <a:r>
              <a:rPr lang="ja-JP" altLang="en-US" sz="900" kern="100" dirty="0" smtClean="0">
                <a:latin typeface="HGｺﾞｼｯｸM" panose="020B0609000000000000" pitchFamily="49" charset="-128"/>
                <a:ea typeface="HGｺﾞｼｯｸM" panose="020B0609000000000000" pitchFamily="49" charset="-128"/>
                <a:cs typeface="Times New Roman" panose="02020603050405020304" pitchFamily="18" charset="0"/>
              </a:rPr>
              <a:t>海水浴場</a:t>
            </a:r>
            <a:endParaRPr lang="en-US" altLang="ja-JP" sz="900" kern="100" dirty="0" smtClean="0">
              <a:latin typeface="HGｺﾞｼｯｸM" panose="020B0609000000000000" pitchFamily="49" charset="-128"/>
              <a:ea typeface="HGｺﾞｼｯｸM" panose="020B0609000000000000" pitchFamily="49" charset="-128"/>
              <a:cs typeface="Times New Roman" panose="02020603050405020304" pitchFamily="18" charset="0"/>
            </a:endParaRPr>
          </a:p>
          <a:p>
            <a:pPr marL="180000" algn="just">
              <a:lnSpc>
                <a:spcPts val="600"/>
              </a:lnSpc>
              <a:spcBef>
                <a:spcPts val="500"/>
              </a:spcBef>
              <a:spcAft>
                <a:spcPts val="500"/>
              </a:spcAft>
            </a:pPr>
            <a:r>
              <a:rPr lang="ja-JP" altLang="en-US"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　</a:t>
            </a:r>
            <a:r>
              <a:rPr lang="ja-JP" altLang="en-US" sz="9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　　　　　　　　（</a:t>
            </a:r>
            <a:r>
              <a:rPr lang="ja-JP" altLang="en-US" sz="9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約６㎞のウォーキング）</a:t>
            </a:r>
            <a:endParaRPr lang="en-US" altLang="ja-JP" sz="9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endParaRPr>
          </a:p>
          <a:p>
            <a:pPr marL="180000" algn="just">
              <a:lnSpc>
                <a:spcPts val="600"/>
              </a:lnSpc>
              <a:spcBef>
                <a:spcPts val="500"/>
              </a:spcBef>
              <a:spcAft>
                <a:spcPts val="500"/>
              </a:spcAft>
            </a:pPr>
            <a:r>
              <a:rPr lang="ja-JP" altLang="en-US"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a:t>
            </a:r>
            <a:r>
              <a:rPr lang="ja-JP" altLang="ja-JP"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　対　　象：小学生以上 </a:t>
            </a:r>
            <a:r>
              <a:rPr lang="ja-JP" altLang="ja-JP" sz="9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（小学生は保護者同伴です）</a:t>
            </a:r>
          </a:p>
          <a:p>
            <a:pPr marL="180000" algn="just">
              <a:lnSpc>
                <a:spcPts val="600"/>
              </a:lnSpc>
              <a:spcBef>
                <a:spcPts val="500"/>
              </a:spcBef>
              <a:spcAft>
                <a:spcPts val="500"/>
              </a:spcAft>
            </a:pPr>
            <a:r>
              <a:rPr lang="ja-JP" altLang="en-US"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a:t>
            </a:r>
            <a:r>
              <a:rPr lang="ja-JP" altLang="ja-JP"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　募　　集：２０名（先着順）</a:t>
            </a:r>
            <a:r>
              <a:rPr lang="en-US" altLang="ja-JP" sz="9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a:t>
            </a:r>
            <a:r>
              <a:rPr lang="ja-JP" altLang="ja-JP" sz="9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申込み締切</a:t>
            </a:r>
            <a:r>
              <a:rPr lang="ja-JP" altLang="en-US" sz="9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１１月２５日（水）</a:t>
            </a:r>
            <a:endParaRPr lang="ja-JP" altLang="ja-JP" sz="9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endParaRPr>
          </a:p>
          <a:p>
            <a:pPr marL="180000" algn="just">
              <a:lnSpc>
                <a:spcPts val="600"/>
              </a:lnSpc>
              <a:spcBef>
                <a:spcPts val="500"/>
              </a:spcBef>
              <a:spcAft>
                <a:spcPts val="500"/>
              </a:spcAft>
            </a:pPr>
            <a:r>
              <a:rPr lang="ja-JP" altLang="en-US"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a:t>
            </a:r>
            <a:r>
              <a:rPr lang="ja-JP" altLang="ja-JP"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　集　　合：</a:t>
            </a:r>
            <a:r>
              <a:rPr lang="ja-JP" altLang="en-US" sz="1100" kern="100" dirty="0">
                <a:latin typeface="HGｺﾞｼｯｸM" panose="020B0609000000000000" pitchFamily="49" charset="-128"/>
                <a:ea typeface="HGｺﾞｼｯｸM" panose="020B0609000000000000" pitchFamily="49" charset="-128"/>
                <a:cs typeface="Times New Roman" panose="02020603050405020304" pitchFamily="18" charset="0"/>
              </a:rPr>
              <a:t>大矢</a:t>
            </a:r>
            <a:r>
              <a:rPr lang="ja-JP" altLang="en-US" sz="1100" kern="100" dirty="0" smtClean="0">
                <a:latin typeface="HGｺﾞｼｯｸM" panose="020B0609000000000000" pitchFamily="49" charset="-128"/>
                <a:ea typeface="HGｺﾞｼｯｸM" panose="020B0609000000000000" pitchFamily="49" charset="-128"/>
                <a:cs typeface="Times New Roman" panose="02020603050405020304" pitchFamily="18" charset="0"/>
              </a:rPr>
              <a:t>浜海水浴場</a:t>
            </a:r>
            <a:r>
              <a:rPr lang="ja-JP" altLang="en-US"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駐車場</a:t>
            </a:r>
            <a:r>
              <a:rPr lang="ja-JP" altLang="ja-JP"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集合　（</a:t>
            </a:r>
            <a:r>
              <a:rPr lang="ja-JP" altLang="en-US"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９</a:t>
            </a:r>
            <a:r>
              <a:rPr lang="ja-JP" altLang="ja-JP"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時</a:t>
            </a:r>
            <a:r>
              <a:rPr lang="ja-JP" altLang="en-US"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４５</a:t>
            </a:r>
            <a:r>
              <a:rPr lang="ja-JP" altLang="ja-JP"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分までに集合）</a:t>
            </a:r>
          </a:p>
          <a:p>
            <a:pPr marL="180000" algn="just">
              <a:lnSpc>
                <a:spcPts val="600"/>
              </a:lnSpc>
              <a:spcBef>
                <a:spcPts val="500"/>
              </a:spcBef>
              <a:spcAft>
                <a:spcPts val="500"/>
              </a:spcAft>
            </a:pPr>
            <a:r>
              <a:rPr lang="ja-JP" altLang="en-US"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a:t>
            </a:r>
            <a:r>
              <a:rPr lang="ja-JP" altLang="ja-JP"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　参 加 費：</a:t>
            </a:r>
            <a:r>
              <a:rPr lang="ja-JP" altLang="ja-JP" sz="1100" kern="100" dirty="0" smtClean="0">
                <a:solidFill>
                  <a:srgbClr val="C00000"/>
                </a:solidFill>
                <a:effectLst/>
                <a:latin typeface="HGｺﾞｼｯｸM" panose="020B0609000000000000" pitchFamily="49" charset="-128"/>
                <a:ea typeface="HGｺﾞｼｯｸM" panose="020B0609000000000000" pitchFamily="49" charset="-128"/>
                <a:cs typeface="Times New Roman" panose="02020603050405020304" pitchFamily="18" charset="0"/>
              </a:rPr>
              <a:t>大人</a:t>
            </a:r>
            <a:r>
              <a:rPr lang="ja-JP" altLang="en-US" sz="1100" kern="100" dirty="0" smtClean="0">
                <a:solidFill>
                  <a:srgbClr val="C00000"/>
                </a:solidFill>
                <a:effectLst/>
                <a:latin typeface="HGｺﾞｼｯｸM" panose="020B0609000000000000" pitchFamily="49" charset="-128"/>
                <a:ea typeface="HGｺﾞｼｯｸM" panose="020B0609000000000000" pitchFamily="49" charset="-128"/>
                <a:cs typeface="Times New Roman" panose="02020603050405020304" pitchFamily="18" charset="0"/>
              </a:rPr>
              <a:t>２００</a:t>
            </a:r>
            <a:r>
              <a:rPr lang="ja-JP" altLang="ja-JP" sz="1100" kern="100" dirty="0" smtClean="0">
                <a:solidFill>
                  <a:srgbClr val="C00000"/>
                </a:solidFill>
                <a:effectLst/>
                <a:latin typeface="HGｺﾞｼｯｸM" panose="020B0609000000000000" pitchFamily="49" charset="-128"/>
                <a:ea typeface="HGｺﾞｼｯｸM" panose="020B0609000000000000" pitchFamily="49" charset="-128"/>
                <a:cs typeface="Times New Roman" panose="02020603050405020304" pitchFamily="18" charset="0"/>
              </a:rPr>
              <a:t>円　小人</a:t>
            </a:r>
            <a:r>
              <a:rPr lang="ja-JP" altLang="en-US" sz="1100" kern="100" dirty="0" smtClean="0">
                <a:solidFill>
                  <a:srgbClr val="C00000"/>
                </a:solidFill>
                <a:effectLst/>
                <a:latin typeface="HGｺﾞｼｯｸM" panose="020B0609000000000000" pitchFamily="49" charset="-128"/>
                <a:ea typeface="HGｺﾞｼｯｸM" panose="020B0609000000000000" pitchFamily="49" charset="-128"/>
                <a:cs typeface="Times New Roman" panose="02020603050405020304" pitchFamily="18" charset="0"/>
              </a:rPr>
              <a:t>１００</a:t>
            </a:r>
            <a:r>
              <a:rPr lang="ja-JP" altLang="ja-JP" sz="1100" kern="100" dirty="0" smtClean="0">
                <a:solidFill>
                  <a:srgbClr val="C00000"/>
                </a:solidFill>
                <a:effectLst/>
                <a:latin typeface="HGｺﾞｼｯｸM" panose="020B0609000000000000" pitchFamily="49" charset="-128"/>
                <a:ea typeface="HGｺﾞｼｯｸM" panose="020B0609000000000000" pitchFamily="49" charset="-128"/>
                <a:cs typeface="Times New Roman" panose="02020603050405020304" pitchFamily="18" charset="0"/>
              </a:rPr>
              <a:t>円</a:t>
            </a:r>
            <a:r>
              <a:rPr lang="en-US" altLang="ja-JP" sz="1100" kern="100" dirty="0" smtClean="0">
                <a:solidFill>
                  <a:srgbClr val="C00000"/>
                </a:solidFill>
                <a:effectLst/>
                <a:latin typeface="HGｺﾞｼｯｸM" panose="020B0609000000000000" pitchFamily="49" charset="-128"/>
                <a:ea typeface="HGｺﾞｼｯｸM" panose="020B0609000000000000" pitchFamily="49" charset="-128"/>
                <a:cs typeface="Times New Roman" panose="02020603050405020304" pitchFamily="18" charset="0"/>
              </a:rPr>
              <a:t> </a:t>
            </a:r>
            <a:r>
              <a:rPr lang="en-US" altLang="ja-JP" sz="9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a:t>
            </a:r>
            <a:r>
              <a:rPr lang="ja-JP" altLang="ja-JP" sz="9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傷害保険に加入します）</a:t>
            </a:r>
          </a:p>
          <a:p>
            <a:pPr marL="180000" algn="just">
              <a:lnSpc>
                <a:spcPts val="600"/>
              </a:lnSpc>
              <a:spcBef>
                <a:spcPts val="500"/>
              </a:spcBef>
              <a:spcAft>
                <a:spcPts val="500"/>
              </a:spcAft>
            </a:pPr>
            <a:r>
              <a:rPr lang="ja-JP" altLang="en-US"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a:t>
            </a:r>
            <a:r>
              <a:rPr lang="ja-JP" altLang="ja-JP"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　持 ち 物：飲み物、お弁当とおやつ、歩きやすい靴、服装は動きやすいものを着用</a:t>
            </a:r>
            <a:r>
              <a:rPr lang="ja-JP" altLang="en-US"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・あれば双眼鏡</a:t>
            </a:r>
            <a:endParaRPr lang="ja-JP" altLang="ja-JP"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endParaRPr>
          </a:p>
          <a:p>
            <a:pPr marL="180000" algn="just">
              <a:lnSpc>
                <a:spcPts val="600"/>
              </a:lnSpc>
              <a:spcBef>
                <a:spcPts val="500"/>
              </a:spcBef>
              <a:spcAft>
                <a:spcPts val="500"/>
              </a:spcAft>
            </a:pPr>
            <a:r>
              <a:rPr lang="ja-JP" altLang="en-US"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a:t>
            </a:r>
            <a:r>
              <a:rPr lang="ja-JP" altLang="ja-JP"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　案　　内：</a:t>
            </a:r>
            <a:r>
              <a:rPr lang="ja-JP" altLang="en-US" sz="1100" kern="100" dirty="0" smtClean="0">
                <a:latin typeface="HGｺﾞｼｯｸM" panose="020B0609000000000000" pitchFamily="49" charset="-128"/>
                <a:ea typeface="HGｺﾞｼｯｸM" panose="020B0609000000000000" pitchFamily="49" charset="-128"/>
                <a:cs typeface="Times New Roman" panose="02020603050405020304" pitchFamily="18" charset="0"/>
              </a:rPr>
              <a:t>横山ビジターセンター　東　伸吉</a:t>
            </a:r>
            <a:r>
              <a:rPr lang="ja-JP" altLang="ja-JP"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・伊勢志摩国立公園パークボランティア</a:t>
            </a:r>
          </a:p>
          <a:p>
            <a:pPr marL="180000" algn="just">
              <a:lnSpc>
                <a:spcPts val="600"/>
              </a:lnSpc>
              <a:spcBef>
                <a:spcPts val="500"/>
              </a:spcBef>
              <a:spcAft>
                <a:spcPts val="500"/>
              </a:spcAft>
            </a:pPr>
            <a:r>
              <a:rPr lang="ja-JP" altLang="en-US"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a:t>
            </a:r>
            <a:r>
              <a:rPr lang="ja-JP" altLang="ja-JP" sz="1100" kern="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　</a:t>
            </a:r>
            <a:r>
              <a:rPr lang="ja-JP" altLang="ja-JP" sz="1100" kern="100" dirty="0">
                <a:latin typeface="HGｺﾞｼｯｸM" panose="020B0609000000000000" pitchFamily="49" charset="-128"/>
                <a:ea typeface="HGｺﾞｼｯｸM" panose="020B0609000000000000" pitchFamily="49" charset="-128"/>
                <a:cs typeface="Times New Roman" panose="02020603050405020304" pitchFamily="18" charset="0"/>
              </a:rPr>
              <a:t>申し込み</a:t>
            </a:r>
            <a:r>
              <a:rPr lang="ja-JP" altLang="ja-JP" sz="1100" kern="100" dirty="0" smtClean="0">
                <a:latin typeface="HGｺﾞｼｯｸM" panose="020B0609000000000000" pitchFamily="49" charset="-128"/>
                <a:ea typeface="HGｺﾞｼｯｸM" panose="020B0609000000000000" pitchFamily="49" charset="-128"/>
                <a:cs typeface="Times New Roman" panose="02020603050405020304" pitchFamily="18" charset="0"/>
              </a:rPr>
              <a:t>：</a:t>
            </a:r>
            <a:r>
              <a:rPr lang="ja-JP" altLang="en-US" sz="1100" kern="100" dirty="0" smtClean="0">
                <a:latin typeface="HGｺﾞｼｯｸM" panose="020B0609000000000000" pitchFamily="49" charset="-128"/>
                <a:ea typeface="HGｺﾞｼｯｸM" panose="020B0609000000000000" pitchFamily="49" charset="-128"/>
                <a:cs typeface="Times New Roman" panose="02020603050405020304" pitchFamily="18" charset="0"/>
              </a:rPr>
              <a:t>鳥羽ビジターセンター</a:t>
            </a:r>
            <a:r>
              <a:rPr lang="ja-JP" altLang="en-US" sz="1100" kern="100" dirty="0" smtClean="0">
                <a:solidFill>
                  <a:srgbClr val="C00000"/>
                </a:solidFill>
                <a:latin typeface="HGｺﾞｼｯｸM" panose="020B0609000000000000" pitchFamily="49" charset="-128"/>
                <a:ea typeface="HGｺﾞｼｯｸM" panose="020B0609000000000000" pitchFamily="49" charset="-128"/>
                <a:cs typeface="Times New Roman" panose="02020603050405020304" pitchFamily="18" charset="0"/>
              </a:rPr>
              <a:t>　</a:t>
            </a:r>
            <a:r>
              <a:rPr lang="en-US" altLang="ja-JP" sz="900" kern="100" dirty="0" smtClean="0">
                <a:solidFill>
                  <a:srgbClr val="C00000"/>
                </a:solidFill>
                <a:latin typeface="HGｺﾞｼｯｸM" panose="020B0609000000000000" pitchFamily="49" charset="-128"/>
                <a:ea typeface="HGｺﾞｼｯｸM" panose="020B0609000000000000" pitchFamily="49" charset="-128"/>
                <a:cs typeface="Times New Roman" panose="02020603050405020304" pitchFamily="18" charset="0"/>
              </a:rPr>
              <a:t>※</a:t>
            </a:r>
            <a:r>
              <a:rPr lang="ja-JP" altLang="ja-JP" sz="900" kern="100" dirty="0" smtClean="0">
                <a:solidFill>
                  <a:srgbClr val="C00000"/>
                </a:solidFill>
                <a:effectLst/>
                <a:latin typeface="HGｺﾞｼｯｸM" panose="020B0609000000000000" pitchFamily="49" charset="-128"/>
                <a:ea typeface="HGｺﾞｼｯｸM" panose="020B0609000000000000" pitchFamily="49" charset="-128"/>
                <a:cs typeface="Times New Roman" panose="02020603050405020304" pitchFamily="18" charset="0"/>
              </a:rPr>
              <a:t>参加者全員の氏名・年令・性別・住所・電話番号</a:t>
            </a:r>
            <a:r>
              <a:rPr lang="en-US" altLang="ja-JP" sz="900" kern="100" dirty="0" smtClean="0">
                <a:solidFill>
                  <a:srgbClr val="C00000"/>
                </a:solidFill>
                <a:effectLst/>
                <a:latin typeface="HGｺﾞｼｯｸM" panose="020B0609000000000000" pitchFamily="49" charset="-128"/>
                <a:ea typeface="HGｺﾞｼｯｸM" panose="020B0609000000000000" pitchFamily="49" charset="-128"/>
                <a:cs typeface="Times New Roman" panose="02020603050405020304" pitchFamily="18" charset="0"/>
              </a:rPr>
              <a:t>(</a:t>
            </a:r>
            <a:r>
              <a:rPr lang="ja-JP" altLang="en-US" sz="900" kern="100" dirty="0" smtClean="0">
                <a:solidFill>
                  <a:srgbClr val="C00000"/>
                </a:solidFill>
                <a:effectLst/>
                <a:latin typeface="HGｺﾞｼｯｸM" panose="020B0609000000000000" pitchFamily="49" charset="-128"/>
                <a:ea typeface="HGｺﾞｼｯｸM" panose="020B0609000000000000" pitchFamily="49" charset="-128"/>
                <a:cs typeface="Times New Roman" panose="02020603050405020304" pitchFamily="18" charset="0"/>
              </a:rPr>
              <a:t>携帯</a:t>
            </a:r>
            <a:r>
              <a:rPr lang="en-US" altLang="ja-JP" sz="900" kern="100" dirty="0" smtClean="0">
                <a:solidFill>
                  <a:srgbClr val="C00000"/>
                </a:solidFill>
                <a:effectLst/>
                <a:latin typeface="HGｺﾞｼｯｸM" panose="020B0609000000000000" pitchFamily="49" charset="-128"/>
                <a:ea typeface="HGｺﾞｼｯｸM" panose="020B0609000000000000" pitchFamily="49" charset="-128"/>
                <a:cs typeface="Times New Roman" panose="02020603050405020304" pitchFamily="18" charset="0"/>
              </a:rPr>
              <a:t>)</a:t>
            </a:r>
            <a:endParaRPr lang="ja-JP" altLang="ja-JP" sz="900" kern="100" dirty="0" smtClean="0">
              <a:solidFill>
                <a:srgbClr val="C00000"/>
              </a:solidFill>
              <a:effectLst/>
              <a:latin typeface="HGｺﾞｼｯｸM" panose="020B0609000000000000" pitchFamily="49" charset="-128"/>
              <a:ea typeface="HGｺﾞｼｯｸM" panose="020B0609000000000000" pitchFamily="49" charset="-128"/>
              <a:cs typeface="Times New Roman" panose="02020603050405020304" pitchFamily="18" charset="0"/>
            </a:endParaRPr>
          </a:p>
        </p:txBody>
      </p:sp>
      <p:sp>
        <p:nvSpPr>
          <p:cNvPr id="2" name="タイトル 1"/>
          <p:cNvSpPr>
            <a:spLocks noGrp="1"/>
          </p:cNvSpPr>
          <p:nvPr>
            <p:ph type="ctrTitle"/>
          </p:nvPr>
        </p:nvSpPr>
        <p:spPr>
          <a:xfrm>
            <a:off x="154723" y="1101325"/>
            <a:ext cx="6703277" cy="732265"/>
          </a:xfrm>
        </p:spPr>
        <p:txBody>
          <a:bodyPr>
            <a:noAutofit/>
          </a:bodyPr>
          <a:lstStyle/>
          <a:p>
            <a:r>
              <a:rPr lang="ja-JP" altLang="en-US" sz="4800" b="1" spc="-300" dirty="0">
                <a:solidFill>
                  <a:srgbClr val="002060"/>
                </a:solidFill>
                <a:effectLst>
                  <a:outerShdw blurRad="38100" dist="38100" dir="2700000" algn="tl">
                    <a:srgbClr val="000000">
                      <a:alpha val="43137"/>
                    </a:srgbClr>
                  </a:outerShdw>
                </a:effectLst>
                <a:latin typeface="HG行書体" panose="03000609000000000000" pitchFamily="65" charset="-128"/>
                <a:ea typeface="HG行書体" panose="03000609000000000000" pitchFamily="65" charset="-128"/>
              </a:rPr>
              <a:t>鼻かけ</a:t>
            </a:r>
            <a:r>
              <a:rPr lang="ja-JP" altLang="en-US" sz="4800" b="1" spc="-300" dirty="0" smtClean="0">
                <a:solidFill>
                  <a:srgbClr val="002060"/>
                </a:solidFill>
                <a:effectLst>
                  <a:outerShdw blurRad="38100" dist="38100" dir="2700000" algn="tl">
                    <a:srgbClr val="000000">
                      <a:alpha val="43137"/>
                    </a:srgbClr>
                  </a:outerShdw>
                </a:effectLst>
                <a:latin typeface="HG行書体" panose="03000609000000000000" pitchFamily="65" charset="-128"/>
                <a:ea typeface="HG行書体" panose="03000609000000000000" pitchFamily="65" charset="-128"/>
              </a:rPr>
              <a:t>恵比寿と</a:t>
            </a:r>
            <a:r>
              <a:rPr lang="en-US" altLang="ja-JP" sz="4800" b="1" spc="-300" dirty="0" smtClean="0">
                <a:solidFill>
                  <a:srgbClr val="002060"/>
                </a:solidFill>
                <a:effectLst>
                  <a:outerShdw blurRad="38100" dist="38100" dir="2700000" algn="tl">
                    <a:srgbClr val="000000">
                      <a:alpha val="43137"/>
                    </a:srgbClr>
                  </a:outerShdw>
                </a:effectLst>
                <a:latin typeface="HG行書体" panose="03000609000000000000" pitchFamily="65" charset="-128"/>
                <a:ea typeface="HG行書体" panose="03000609000000000000" pitchFamily="65" charset="-128"/>
              </a:rPr>
              <a:t/>
            </a:r>
            <a:br>
              <a:rPr lang="en-US" altLang="ja-JP" sz="4800" b="1" spc="-300" dirty="0" smtClean="0">
                <a:solidFill>
                  <a:srgbClr val="002060"/>
                </a:solidFill>
                <a:effectLst>
                  <a:outerShdw blurRad="38100" dist="38100" dir="2700000" algn="tl">
                    <a:srgbClr val="000000">
                      <a:alpha val="43137"/>
                    </a:srgbClr>
                  </a:outerShdw>
                </a:effectLst>
                <a:latin typeface="HG行書体" panose="03000609000000000000" pitchFamily="65" charset="-128"/>
                <a:ea typeface="HG行書体" panose="03000609000000000000" pitchFamily="65" charset="-128"/>
              </a:rPr>
            </a:br>
            <a:r>
              <a:rPr lang="ja-JP" altLang="en-US" sz="4800" b="1" spc="-300" dirty="0" smtClean="0">
                <a:solidFill>
                  <a:srgbClr val="002060"/>
                </a:solidFill>
                <a:effectLst>
                  <a:outerShdw blurRad="38100" dist="38100" dir="2700000" algn="tl">
                    <a:srgbClr val="000000">
                      <a:alpha val="43137"/>
                    </a:srgbClr>
                  </a:outerShdw>
                </a:effectLst>
                <a:latin typeface="HG行書体" panose="03000609000000000000" pitchFamily="65" charset="-128"/>
                <a:ea typeface="HG行書体" panose="03000609000000000000" pitchFamily="65" charset="-128"/>
              </a:rPr>
              <a:t>瓶玉ロードをたずねる</a:t>
            </a:r>
            <a:endParaRPr kumimoji="1" lang="ja-JP" altLang="en-US" sz="4800" b="1" spc="-300" dirty="0">
              <a:solidFill>
                <a:srgbClr val="002060"/>
              </a:solidFill>
              <a:effectLst>
                <a:outerShdw blurRad="38100" dist="38100" dir="2700000" algn="tl">
                  <a:srgbClr val="000000">
                    <a:alpha val="43137"/>
                  </a:srgbClr>
                </a:outerShdw>
              </a:effectLst>
              <a:latin typeface="HG行書体" panose="03000609000000000000" pitchFamily="65" charset="-128"/>
              <a:ea typeface="HG行書体" panose="03000609000000000000" pitchFamily="65" charset="-128"/>
            </a:endParaRPr>
          </a:p>
        </p:txBody>
      </p:sp>
      <p:sp>
        <p:nvSpPr>
          <p:cNvPr id="11" name="AutoShape 2"/>
          <p:cNvSpPr>
            <a:spLocks noChangeArrowheads="1"/>
          </p:cNvSpPr>
          <p:nvPr/>
        </p:nvSpPr>
        <p:spPr bwMode="auto">
          <a:xfrm>
            <a:off x="70393" y="8008088"/>
            <a:ext cx="6757304" cy="1161312"/>
          </a:xfrm>
          <a:prstGeom prst="roundRect">
            <a:avLst>
              <a:gd name="adj" fmla="val 8428"/>
            </a:avLst>
          </a:prstGeom>
          <a:solidFill>
            <a:srgbClr val="002060"/>
          </a:solidFill>
          <a:ln w="9525">
            <a:noFill/>
            <a:round/>
            <a:headEnd/>
            <a:tailEnd/>
          </a:ln>
        </p:spPr>
        <p:txBody>
          <a:bodyPr vert="horz" wrap="square" lIns="74295" tIns="8890" rIns="74295" bIns="889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600" b="1" i="0" u="none" strike="noStrike" cap="none" normalizeH="0" baseline="0" dirty="0" smtClean="0">
                <a:ln>
                  <a:noFill/>
                </a:ln>
                <a:solidFill>
                  <a:schemeClr val="bg1"/>
                </a:solidFill>
                <a:effectLst/>
                <a:latin typeface="HGｺﾞｼｯｸM" panose="020B0609000000000000" pitchFamily="49" charset="-128"/>
                <a:ea typeface="HGｺﾞｼｯｸM" panose="020B0609000000000000" pitchFamily="49" charset="-128"/>
              </a:rPr>
              <a:t>申込・お問い合せは</a:t>
            </a:r>
            <a:r>
              <a:rPr kumimoji="0" lang="ja-JP" altLang="en-US" sz="1600" b="1" i="0" u="none" strike="noStrike" cap="none" normalizeH="0" baseline="0" dirty="0" smtClean="0">
                <a:ln>
                  <a:noFill/>
                </a:ln>
                <a:solidFill>
                  <a:schemeClr val="bg1"/>
                </a:solidFill>
                <a:effectLst/>
                <a:latin typeface="HGｺﾞｼｯｸM" panose="020B0609000000000000" pitchFamily="49" charset="-128"/>
                <a:ea typeface="HGｺﾞｼｯｸM" panose="020B0609000000000000" pitchFamily="49" charset="-128"/>
              </a:rPr>
              <a:t>、</a:t>
            </a:r>
            <a:r>
              <a:rPr kumimoji="0" lang="ja-JP" altLang="en-US" sz="1600" b="1" dirty="0">
                <a:solidFill>
                  <a:schemeClr val="bg1"/>
                </a:solidFill>
                <a:latin typeface="HGｺﾞｼｯｸM" panose="020B0609000000000000" pitchFamily="49" charset="-128"/>
                <a:ea typeface="HGｺﾞｼｯｸM" panose="020B0609000000000000" pitchFamily="49" charset="-128"/>
              </a:rPr>
              <a:t>鳥羽</a:t>
            </a:r>
            <a:r>
              <a:rPr kumimoji="0" lang="ja-JP" altLang="en-US" sz="1600" b="1" i="0" u="none" strike="noStrike" cap="none" normalizeH="0" baseline="0" dirty="0" smtClean="0">
                <a:ln>
                  <a:noFill/>
                </a:ln>
                <a:solidFill>
                  <a:schemeClr val="bg1"/>
                </a:solidFill>
                <a:effectLst/>
                <a:latin typeface="HGｺﾞｼｯｸM" panose="020B0609000000000000" pitchFamily="49" charset="-128"/>
                <a:ea typeface="HGｺﾞｼｯｸM" panose="020B0609000000000000" pitchFamily="49" charset="-128"/>
              </a:rPr>
              <a:t>ビジターセンター</a:t>
            </a:r>
            <a:r>
              <a:rPr kumimoji="0" lang="ja-JP" altLang="en-US" sz="1600" b="1" i="0" u="none" strike="noStrike" cap="none" normalizeH="0" baseline="0" dirty="0" smtClean="0">
                <a:ln>
                  <a:noFill/>
                </a:ln>
                <a:solidFill>
                  <a:schemeClr val="bg1"/>
                </a:solidFill>
                <a:effectLst/>
                <a:latin typeface="HGｺﾞｼｯｸM" panose="020B0609000000000000" pitchFamily="49" charset="-128"/>
                <a:ea typeface="HGｺﾞｼｯｸM" panose="020B0609000000000000" pitchFamily="49" charset="-128"/>
              </a:rPr>
              <a:t>へ</a:t>
            </a:r>
          </a:p>
          <a:p>
            <a:pPr marL="457200" marR="0" lvl="1" indent="0" algn="just" defTabSz="914400" rtl="0" eaLnBrk="0" fontAlgn="base" latinLnBrk="0" hangingPunct="0">
              <a:lnSpc>
                <a:spcPct val="100000"/>
              </a:lnSpc>
              <a:spcBef>
                <a:spcPct val="0"/>
              </a:spcBef>
              <a:spcAft>
                <a:spcPct val="0"/>
              </a:spcAft>
              <a:buClrTx/>
              <a:buSzTx/>
              <a:buFontTx/>
              <a:buNone/>
              <a:tabLst/>
            </a:pPr>
            <a:r>
              <a:rPr kumimoji="0" lang="en-US" altLang="ja-JP" sz="1600" i="0" u="none" strike="noStrike" cap="none" normalizeH="0" baseline="0" dirty="0" smtClean="0">
                <a:ln>
                  <a:noFill/>
                </a:ln>
                <a:solidFill>
                  <a:schemeClr val="bg1"/>
                </a:solidFill>
                <a:effectLst/>
                <a:latin typeface="HGｺﾞｼｯｸM" panose="020B0609000000000000" pitchFamily="49" charset="-128"/>
                <a:ea typeface="HGｺﾞｼｯｸM" panose="020B0609000000000000" pitchFamily="49" charset="-128"/>
              </a:rPr>
              <a:t>TEL/FAX</a:t>
            </a:r>
            <a:r>
              <a:rPr kumimoji="0" lang="ja-JP" altLang="en-US" sz="1600" i="0" u="none" strike="noStrike" cap="none" normalizeH="0" baseline="0" dirty="0" smtClean="0">
                <a:ln>
                  <a:noFill/>
                </a:ln>
                <a:solidFill>
                  <a:schemeClr val="bg1"/>
                </a:solidFill>
                <a:effectLst/>
                <a:latin typeface="HGｺﾞｼｯｸM" panose="020B0609000000000000" pitchFamily="49" charset="-128"/>
                <a:ea typeface="HGｺﾞｼｯｸM" panose="020B0609000000000000" pitchFamily="49" charset="-128"/>
              </a:rPr>
              <a:t>　　</a:t>
            </a:r>
            <a:r>
              <a:rPr kumimoji="0" lang="ja-JP" altLang="en-US" sz="1600" i="0" u="none" strike="noStrike" cap="none" normalizeH="0" baseline="0" dirty="0" smtClean="0">
                <a:ln>
                  <a:noFill/>
                </a:ln>
                <a:solidFill>
                  <a:schemeClr val="bg1"/>
                </a:solidFill>
                <a:effectLst/>
                <a:latin typeface="HGｺﾞｼｯｸM" panose="020B0609000000000000" pitchFamily="49" charset="-128"/>
                <a:ea typeface="HGｺﾞｼｯｸM" panose="020B0609000000000000" pitchFamily="49" charset="-128"/>
              </a:rPr>
              <a:t>０５９９－</a:t>
            </a:r>
            <a:r>
              <a:rPr kumimoji="0" lang="ja-JP" altLang="en-US" sz="1600" dirty="0" smtClean="0">
                <a:solidFill>
                  <a:schemeClr val="bg1"/>
                </a:solidFill>
                <a:latin typeface="HGｺﾞｼｯｸM" panose="020B0609000000000000" pitchFamily="49" charset="-128"/>
                <a:ea typeface="HGｺﾞｼｯｸM" panose="020B0609000000000000" pitchFamily="49" charset="-128"/>
              </a:rPr>
              <a:t>２５</a:t>
            </a:r>
            <a:r>
              <a:rPr kumimoji="0" lang="ja-JP" altLang="en-US" sz="1600" i="0" u="none" strike="noStrike" cap="none" normalizeH="0" baseline="0" dirty="0" smtClean="0">
                <a:ln>
                  <a:noFill/>
                </a:ln>
                <a:solidFill>
                  <a:schemeClr val="bg1"/>
                </a:solidFill>
                <a:effectLst/>
                <a:latin typeface="HGｺﾞｼｯｸM" panose="020B0609000000000000" pitchFamily="49" charset="-128"/>
                <a:ea typeface="HGｺﾞｼｯｸM" panose="020B0609000000000000" pitchFamily="49" charset="-128"/>
              </a:rPr>
              <a:t>－２３５８</a:t>
            </a:r>
            <a:r>
              <a:rPr kumimoji="0" lang="ja-JP" altLang="en-US" sz="1600" i="0" u="none" strike="noStrike" cap="none" normalizeH="0" baseline="0" dirty="0" smtClean="0">
                <a:ln>
                  <a:noFill/>
                </a:ln>
                <a:solidFill>
                  <a:schemeClr val="bg1"/>
                </a:solidFill>
                <a:effectLst/>
                <a:latin typeface="HGｺﾞｼｯｸM" panose="020B0609000000000000" pitchFamily="49" charset="-128"/>
                <a:ea typeface="HGｺﾞｼｯｸM" panose="020B0609000000000000" pitchFamily="49" charset="-128"/>
              </a:rPr>
              <a:t>　</a:t>
            </a:r>
          </a:p>
          <a:p>
            <a:pPr marL="457200" marR="0" lvl="1" indent="0" algn="just" defTabSz="914400" rtl="0" eaLnBrk="0" fontAlgn="base" latinLnBrk="0" hangingPunct="0">
              <a:lnSpc>
                <a:spcPct val="100000"/>
              </a:lnSpc>
              <a:spcBef>
                <a:spcPct val="0"/>
              </a:spcBef>
              <a:spcAft>
                <a:spcPct val="0"/>
              </a:spcAft>
              <a:buClrTx/>
              <a:buSzTx/>
              <a:buFontTx/>
              <a:buNone/>
              <a:tabLst/>
            </a:pPr>
            <a:r>
              <a:rPr kumimoji="0" lang="en-US" altLang="ja-JP" sz="1600" i="0" u="none" strike="noStrike" cap="none" normalizeH="0" baseline="0" dirty="0" smtClean="0">
                <a:ln>
                  <a:noFill/>
                </a:ln>
                <a:solidFill>
                  <a:schemeClr val="bg1"/>
                </a:solidFill>
                <a:effectLst/>
                <a:latin typeface="HGｺﾞｼｯｸM" panose="020B0609000000000000" pitchFamily="49" charset="-128"/>
                <a:ea typeface="HGｺﾞｼｯｸM" panose="020B0609000000000000" pitchFamily="49" charset="-128"/>
              </a:rPr>
              <a:t>E-mail  </a:t>
            </a:r>
            <a:r>
              <a:rPr kumimoji="0" lang="en-US" altLang="ja-JP" sz="1600" dirty="0" smtClean="0">
                <a:solidFill>
                  <a:schemeClr val="bg1"/>
                </a:solidFill>
                <a:latin typeface="HGｺﾞｼｯｸM" panose="020B0609000000000000" pitchFamily="49" charset="-128"/>
                <a:ea typeface="HGｺﾞｼｯｸM" panose="020B0609000000000000" pitchFamily="49" charset="-128"/>
              </a:rPr>
              <a:t>ise-shima</a:t>
            </a:r>
            <a:r>
              <a:rPr kumimoji="0" lang="en-US" altLang="ja-JP" sz="1600" dirty="0" smtClean="0">
                <a:solidFill>
                  <a:schemeClr val="bg1"/>
                </a:solidFill>
                <a:latin typeface="HGｺﾞｼｯｸM" panose="020B0609000000000000" pitchFamily="49" charset="-128"/>
                <a:ea typeface="HGｺﾞｼｯｸM" panose="020B0609000000000000" pitchFamily="49" charset="-128"/>
              </a:rPr>
              <a:t>@ise-shima</a:t>
            </a:r>
            <a:r>
              <a:rPr kumimoji="0" lang="en-US" altLang="ja-JP" sz="1600" i="0" u="none" strike="noStrike" cap="none" normalizeH="0" baseline="0" dirty="0" smtClean="0">
                <a:ln>
                  <a:noFill/>
                </a:ln>
                <a:solidFill>
                  <a:schemeClr val="bg1"/>
                </a:solidFill>
                <a:effectLst/>
                <a:latin typeface="HGｺﾞｼｯｸM" panose="020B0609000000000000" pitchFamily="49" charset="-128"/>
                <a:ea typeface="HGｺﾞｼｯｸM" panose="020B0609000000000000" pitchFamily="49" charset="-128"/>
              </a:rPr>
              <a:t>.or.jp</a:t>
            </a:r>
            <a:endParaRPr kumimoji="0" lang="en-US" altLang="ja-JP" sz="1600" i="0" u="none" strike="noStrike" cap="none" normalizeH="0" baseline="0" dirty="0" smtClean="0">
              <a:ln>
                <a:noFill/>
              </a:ln>
              <a:solidFill>
                <a:schemeClr val="bg1"/>
              </a:solidFill>
              <a:effectLst/>
              <a:latin typeface="HGｺﾞｼｯｸM" panose="020B0609000000000000" pitchFamily="49" charset="-128"/>
              <a:ea typeface="HGｺﾞｼｯｸM" panose="020B0609000000000000" pitchFamily="49" charset="-128"/>
            </a:endParaRPr>
          </a:p>
          <a:p>
            <a:pPr lvl="1" eaLnBrk="0" fontAlgn="base" hangingPunct="0">
              <a:spcBef>
                <a:spcPct val="0"/>
              </a:spcBef>
              <a:spcAft>
                <a:spcPct val="0"/>
              </a:spcAft>
            </a:pPr>
            <a:r>
              <a:rPr kumimoji="0" lang="ja-JP" altLang="en-US" sz="1600" i="0" u="none" strike="noStrike" cap="none" normalizeH="0" baseline="0" dirty="0" smtClean="0">
                <a:ln>
                  <a:noFill/>
                </a:ln>
                <a:solidFill>
                  <a:schemeClr val="bg1"/>
                </a:solidFill>
                <a:effectLst/>
                <a:latin typeface="HGｺﾞｼｯｸM" panose="020B0609000000000000" pitchFamily="49" charset="-128"/>
                <a:ea typeface="HGｺﾞｼｯｸM" panose="020B0609000000000000" pitchFamily="49" charset="-128"/>
              </a:rPr>
              <a:t>住所　</a:t>
            </a:r>
            <a:r>
              <a:rPr lang="ja-JP" altLang="en-US" sz="1600" dirty="0" smtClean="0">
                <a:solidFill>
                  <a:schemeClr val="bg1"/>
                </a:solidFill>
                <a:latin typeface="+mj-ea"/>
                <a:ea typeface="+mj-ea"/>
              </a:rPr>
              <a:t>三重県鳥羽市鳥羽</a:t>
            </a:r>
            <a:r>
              <a:rPr lang="en-US" altLang="ja-JP" sz="1600" dirty="0" smtClean="0">
                <a:solidFill>
                  <a:schemeClr val="bg1"/>
                </a:solidFill>
                <a:latin typeface="+mj-ea"/>
                <a:ea typeface="+mj-ea"/>
              </a:rPr>
              <a:t>1</a:t>
            </a:r>
            <a:r>
              <a:rPr lang="ja-JP" altLang="en-US" sz="1600" dirty="0" smtClean="0">
                <a:solidFill>
                  <a:schemeClr val="bg1"/>
                </a:solidFill>
                <a:latin typeface="+mj-ea"/>
                <a:ea typeface="+mj-ea"/>
              </a:rPr>
              <a:t>丁目</a:t>
            </a:r>
            <a:r>
              <a:rPr lang="en-US" altLang="ja-JP" sz="1400" dirty="0" smtClean="0">
                <a:solidFill>
                  <a:schemeClr val="bg1"/>
                </a:solidFill>
                <a:latin typeface="+mj-ea"/>
                <a:ea typeface="+mj-ea"/>
              </a:rPr>
              <a:t>2383-51</a:t>
            </a:r>
            <a:r>
              <a:rPr lang="ja-JP" altLang="en-US" sz="1400" dirty="0" smtClean="0">
                <a:solidFill>
                  <a:schemeClr val="bg1"/>
                </a:solidFill>
                <a:latin typeface="+mj-ea"/>
                <a:ea typeface="+mj-ea"/>
              </a:rPr>
              <a:t>   鳥羽</a:t>
            </a:r>
            <a:r>
              <a:rPr lang="ja-JP" altLang="en-US" sz="1400" dirty="0">
                <a:solidFill>
                  <a:schemeClr val="bg1"/>
                </a:solidFill>
                <a:latin typeface="+mj-ea"/>
                <a:ea typeface="+mj-ea"/>
              </a:rPr>
              <a:t>マリンターミナル</a:t>
            </a:r>
            <a:r>
              <a:rPr lang="en-US" altLang="ja-JP" sz="1400" dirty="0">
                <a:solidFill>
                  <a:schemeClr val="bg1"/>
                </a:solidFill>
                <a:latin typeface="+mj-ea"/>
                <a:ea typeface="+mj-ea"/>
              </a:rPr>
              <a:t>1</a:t>
            </a:r>
            <a:r>
              <a:rPr lang="ja-JP" altLang="en-US" sz="1400" dirty="0" smtClean="0">
                <a:solidFill>
                  <a:schemeClr val="bg1"/>
                </a:solidFill>
                <a:latin typeface="+mj-ea"/>
                <a:ea typeface="+mj-ea"/>
              </a:rPr>
              <a:t>階</a:t>
            </a:r>
            <a:endParaRPr kumimoji="0" lang="en-US" altLang="ja-JP" sz="1400" i="1" u="none" strike="noStrike" cap="none" normalizeH="0" baseline="0" dirty="0" smtClean="0">
              <a:ln>
                <a:noFill/>
              </a:ln>
              <a:solidFill>
                <a:schemeClr val="bg1"/>
              </a:solidFill>
              <a:effectLst/>
              <a:latin typeface="+mj-ea"/>
              <a:ea typeface="+mj-ea"/>
            </a:endParaRPr>
          </a:p>
        </p:txBody>
      </p:sp>
      <p:sp>
        <p:nvSpPr>
          <p:cNvPr id="14" name="正方形/長方形 13"/>
          <p:cNvSpPr/>
          <p:nvPr/>
        </p:nvSpPr>
        <p:spPr>
          <a:xfrm>
            <a:off x="17351" y="20668"/>
            <a:ext cx="6858000" cy="317789"/>
          </a:xfrm>
          <a:prstGeom prst="rect">
            <a:avLst/>
          </a:prstGeom>
          <a:gradFill>
            <a:gsLst>
              <a:gs pos="0">
                <a:schemeClr val="bg1"/>
              </a:gs>
              <a:gs pos="22000">
                <a:srgbClr val="663300"/>
              </a:gs>
              <a:gs pos="100000">
                <a:srgbClr val="663300"/>
              </a:gs>
              <a:gs pos="100000">
                <a:schemeClr val="accent1">
                  <a:lumMod val="30000"/>
                  <a:lumOff val="70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400" dirty="0" smtClean="0">
                <a:latin typeface="HGｺﾞｼｯｸM" panose="020B0609000000000000" pitchFamily="49" charset="-128"/>
                <a:ea typeface="HGｺﾞｼｯｸM" panose="020B0609000000000000" pitchFamily="49" charset="-128"/>
              </a:rPr>
              <a:t>伊勢志摩国立公園</a:t>
            </a:r>
            <a:r>
              <a:rPr kumimoji="1" lang="ja-JP" altLang="en-US" sz="1400" dirty="0" smtClean="0">
                <a:latin typeface="HGｺﾞｼｯｸM" panose="020B0609000000000000" pitchFamily="49" charset="-128"/>
                <a:ea typeface="HGｺﾞｼｯｸM" panose="020B0609000000000000" pitchFamily="49" charset="-128"/>
              </a:rPr>
              <a:t>・</a:t>
            </a:r>
            <a:r>
              <a:rPr lang="ja-JP" altLang="en-US" sz="1400" dirty="0">
                <a:latin typeface="HGｺﾞｼｯｸM" panose="020B0609000000000000" pitchFamily="49" charset="-128"/>
                <a:ea typeface="HGｺﾞｼｯｸM" panose="020B0609000000000000" pitchFamily="49" charset="-128"/>
              </a:rPr>
              <a:t>鳥羽</a:t>
            </a:r>
            <a:r>
              <a:rPr kumimoji="1" lang="ja-JP" altLang="en-US" sz="1400" dirty="0" smtClean="0">
                <a:latin typeface="HGｺﾞｼｯｸM" panose="020B0609000000000000" pitchFamily="49" charset="-128"/>
                <a:ea typeface="HGｺﾞｼｯｸM" panose="020B0609000000000000" pitchFamily="49" charset="-128"/>
              </a:rPr>
              <a:t>ビジターセンター</a:t>
            </a:r>
            <a:r>
              <a:rPr kumimoji="1" lang="en-US" altLang="ja-JP" sz="1400" dirty="0" smtClean="0">
                <a:latin typeface="HGｺﾞｼｯｸM" panose="020B0609000000000000" pitchFamily="49" charset="-128"/>
                <a:ea typeface="HGｺﾞｼｯｸM" panose="020B0609000000000000" pitchFamily="49" charset="-128"/>
              </a:rPr>
              <a:t>『</a:t>
            </a:r>
            <a:r>
              <a:rPr kumimoji="1" lang="ja-JP" altLang="en-US" sz="1400" dirty="0" smtClean="0">
                <a:latin typeface="HGｺﾞｼｯｸM" panose="020B0609000000000000" pitchFamily="49" charset="-128"/>
                <a:ea typeface="HGｺﾞｼｯｸM" panose="020B0609000000000000" pitchFamily="49" charset="-128"/>
              </a:rPr>
              <a:t>自然観察会</a:t>
            </a:r>
            <a:r>
              <a:rPr kumimoji="1" lang="en-US" altLang="ja-JP" sz="1400" dirty="0" smtClean="0">
                <a:latin typeface="HGｺﾞｼｯｸM" panose="020B0609000000000000" pitchFamily="49" charset="-128"/>
                <a:ea typeface="HGｺﾞｼｯｸM" panose="020B0609000000000000" pitchFamily="49" charset="-128"/>
              </a:rPr>
              <a:t>』</a:t>
            </a:r>
            <a:endParaRPr kumimoji="1" lang="ja-JP" altLang="en-US" sz="1400" dirty="0">
              <a:latin typeface="HGｺﾞｼｯｸM" panose="020B0609000000000000" pitchFamily="49" charset="-128"/>
              <a:ea typeface="HGｺﾞｼｯｸM" panose="020B0609000000000000" pitchFamily="49" charset="-128"/>
            </a:endParaRPr>
          </a:p>
        </p:txBody>
      </p:sp>
      <p:sp>
        <p:nvSpPr>
          <p:cNvPr id="15" name="正方形/長方形 14"/>
          <p:cNvSpPr/>
          <p:nvPr/>
        </p:nvSpPr>
        <p:spPr>
          <a:xfrm rot="10800000">
            <a:off x="-19812" y="9151584"/>
            <a:ext cx="6858000" cy="678287"/>
          </a:xfrm>
          <a:prstGeom prst="rect">
            <a:avLst/>
          </a:prstGeom>
          <a:gradFill>
            <a:gsLst>
              <a:gs pos="0">
                <a:schemeClr val="bg1"/>
              </a:gs>
              <a:gs pos="22000">
                <a:srgbClr val="663300"/>
              </a:gs>
              <a:gs pos="100000">
                <a:srgbClr val="663300"/>
              </a:gs>
              <a:gs pos="100000">
                <a:schemeClr val="accent1">
                  <a:lumMod val="30000"/>
                  <a:lumOff val="70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ｺﾞｼｯｸM" panose="020B0609000000000000" pitchFamily="49" charset="-128"/>
              <a:ea typeface="HGｺﾞｼｯｸM" panose="020B0609000000000000" pitchFamily="49" charset="-128"/>
            </a:endParaRPr>
          </a:p>
        </p:txBody>
      </p:sp>
      <p:sp>
        <p:nvSpPr>
          <p:cNvPr id="23" name="テキスト ボックス 22"/>
          <p:cNvSpPr txBox="1"/>
          <p:nvPr/>
        </p:nvSpPr>
        <p:spPr>
          <a:xfrm>
            <a:off x="17351" y="9418743"/>
            <a:ext cx="6858000" cy="430887"/>
          </a:xfrm>
          <a:prstGeom prst="rect">
            <a:avLst/>
          </a:prstGeom>
          <a:noFill/>
        </p:spPr>
        <p:txBody>
          <a:bodyPr wrap="square" rtlCol="0">
            <a:spAutoFit/>
          </a:bodyPr>
          <a:lstStyle/>
          <a:p>
            <a:pPr algn="ctr"/>
            <a:r>
              <a:rPr kumimoji="1" lang="ja-JP" altLang="en-US" sz="1100" b="1" dirty="0" smtClean="0">
                <a:solidFill>
                  <a:schemeClr val="bg1"/>
                </a:solidFill>
                <a:latin typeface="HGｺﾞｼｯｸM" panose="020B0609000000000000" pitchFamily="49" charset="-128"/>
                <a:ea typeface="HGｺﾞｼｯｸM" panose="020B0609000000000000" pitchFamily="49" charset="-128"/>
              </a:rPr>
              <a:t>主催</a:t>
            </a:r>
            <a:r>
              <a:rPr kumimoji="1" lang="en-US" altLang="ja-JP" sz="1100" b="1" dirty="0" smtClean="0">
                <a:solidFill>
                  <a:schemeClr val="bg1"/>
                </a:solidFill>
                <a:latin typeface="HGｺﾞｼｯｸM" panose="020B0609000000000000" pitchFamily="49" charset="-128"/>
                <a:ea typeface="HGｺﾞｼｯｸM" panose="020B0609000000000000" pitchFamily="49" charset="-128"/>
              </a:rPr>
              <a:t>/</a:t>
            </a:r>
            <a:r>
              <a:rPr lang="ja-JP" altLang="ja-JP" sz="1100" b="1" kern="100" dirty="0" smtClean="0">
                <a:solidFill>
                  <a:schemeClr val="bg1"/>
                </a:solidFill>
                <a:effectLst/>
                <a:latin typeface="HGｺﾞｼｯｸM" panose="020B0609000000000000" pitchFamily="49" charset="-128"/>
                <a:ea typeface="HGｺﾞｼｯｸM" panose="020B0609000000000000" pitchFamily="49" charset="-128"/>
                <a:cs typeface="Times New Roman" panose="02020603050405020304" pitchFamily="18" charset="0"/>
              </a:rPr>
              <a:t>伊勢</a:t>
            </a:r>
            <a:r>
              <a:rPr lang="ja-JP" altLang="ja-JP" sz="1100" b="1" kern="100" dirty="0" smtClean="0">
                <a:solidFill>
                  <a:schemeClr val="bg1"/>
                </a:solidFill>
                <a:effectLst/>
                <a:latin typeface="HGｺﾞｼｯｸM" panose="020B0609000000000000" pitchFamily="49" charset="-128"/>
                <a:ea typeface="HGｺﾞｼｯｸM" panose="020B0609000000000000" pitchFamily="49" charset="-128"/>
                <a:cs typeface="Times New Roman" panose="02020603050405020304" pitchFamily="18" charset="0"/>
              </a:rPr>
              <a:t>志摩</a:t>
            </a:r>
            <a:r>
              <a:rPr lang="ja-JP" altLang="en-US" sz="1100" b="1" kern="100" dirty="0">
                <a:solidFill>
                  <a:schemeClr val="bg1"/>
                </a:solidFill>
                <a:latin typeface="HGｺﾞｼｯｸM" panose="020B0609000000000000" pitchFamily="49" charset="-128"/>
                <a:ea typeface="HGｺﾞｼｯｸM" panose="020B0609000000000000" pitchFamily="49" charset="-128"/>
                <a:cs typeface="Times New Roman" panose="02020603050405020304" pitchFamily="18" charset="0"/>
              </a:rPr>
              <a:t>国立公園協会</a:t>
            </a:r>
            <a:r>
              <a:rPr lang="en-US" altLang="ja-JP" sz="1100" b="1" kern="100" dirty="0" smtClean="0">
                <a:solidFill>
                  <a:schemeClr val="bg1"/>
                </a:solidFill>
                <a:effectLst/>
                <a:latin typeface="HGｺﾞｼｯｸM" panose="020B0609000000000000" pitchFamily="49" charset="-128"/>
                <a:ea typeface="HGｺﾞｼｯｸM" panose="020B0609000000000000" pitchFamily="49" charset="-128"/>
                <a:cs typeface="Times New Roman" panose="02020603050405020304" pitchFamily="18" charset="0"/>
              </a:rPr>
              <a:t>   </a:t>
            </a:r>
          </a:p>
          <a:p>
            <a:pPr algn="ctr"/>
            <a:r>
              <a:rPr lang="ja-JP" altLang="en-US" sz="1100" b="1" kern="100" dirty="0" smtClean="0">
                <a:solidFill>
                  <a:schemeClr val="bg1"/>
                </a:solidFill>
                <a:effectLst/>
                <a:latin typeface="HGｺﾞｼｯｸM" panose="020B0609000000000000" pitchFamily="49" charset="-128"/>
                <a:ea typeface="HGｺﾞｼｯｸM" panose="020B0609000000000000" pitchFamily="49" charset="-128"/>
                <a:cs typeface="Times New Roman" panose="02020603050405020304" pitchFamily="18" charset="0"/>
              </a:rPr>
              <a:t>協力</a:t>
            </a:r>
            <a:r>
              <a:rPr lang="en-US" altLang="ja-JP" sz="1100" b="1" kern="100" dirty="0" smtClean="0">
                <a:solidFill>
                  <a:schemeClr val="bg1"/>
                </a:solidFill>
                <a:effectLst/>
                <a:latin typeface="HGｺﾞｼｯｸM" panose="020B0609000000000000" pitchFamily="49" charset="-128"/>
                <a:ea typeface="HGｺﾞｼｯｸM" panose="020B0609000000000000" pitchFamily="49" charset="-128"/>
                <a:cs typeface="Times New Roman" panose="02020603050405020304" pitchFamily="18" charset="0"/>
              </a:rPr>
              <a:t>/</a:t>
            </a:r>
            <a:r>
              <a:rPr lang="ja-JP" altLang="ja-JP" sz="1100" b="1" kern="100" dirty="0" smtClean="0">
                <a:solidFill>
                  <a:schemeClr val="bg1"/>
                </a:solidFill>
                <a:effectLst/>
                <a:latin typeface="HGｺﾞｼｯｸM" panose="020B0609000000000000" pitchFamily="49" charset="-128"/>
                <a:ea typeface="HGｺﾞｼｯｸM" panose="020B0609000000000000" pitchFamily="49" charset="-128"/>
                <a:cs typeface="Times New Roman" panose="02020603050405020304" pitchFamily="18" charset="0"/>
              </a:rPr>
              <a:t>伊勢志摩国立</a:t>
            </a:r>
            <a:r>
              <a:rPr lang="ja-JP" altLang="ja-JP" sz="1100" b="1" kern="100" dirty="0" smtClean="0">
                <a:solidFill>
                  <a:schemeClr val="bg1"/>
                </a:solidFill>
                <a:effectLst/>
                <a:latin typeface="HGｺﾞｼｯｸM" panose="020B0609000000000000" pitchFamily="49" charset="-128"/>
                <a:ea typeface="HGｺﾞｼｯｸM" panose="020B0609000000000000" pitchFamily="49" charset="-128"/>
                <a:cs typeface="Times New Roman" panose="02020603050405020304" pitchFamily="18" charset="0"/>
              </a:rPr>
              <a:t>公園</a:t>
            </a:r>
            <a:r>
              <a:rPr lang="ja-JP" altLang="en-US" sz="1100" b="1" kern="100" dirty="0">
                <a:solidFill>
                  <a:schemeClr val="bg1"/>
                </a:solidFill>
                <a:latin typeface="HGｺﾞｼｯｸM" panose="020B0609000000000000" pitchFamily="49" charset="-128"/>
                <a:ea typeface="HGｺﾞｼｯｸM" panose="020B0609000000000000" pitchFamily="49" charset="-128"/>
                <a:cs typeface="Times New Roman" panose="02020603050405020304" pitchFamily="18" charset="0"/>
              </a:rPr>
              <a:t>自然ふれあい推進協</a:t>
            </a:r>
            <a:r>
              <a:rPr lang="ja-JP" altLang="en-US" sz="1100" b="1" kern="100" dirty="0" smtClean="0">
                <a:solidFill>
                  <a:schemeClr val="bg1"/>
                </a:solidFill>
                <a:latin typeface="HGｺﾞｼｯｸM" panose="020B0609000000000000" pitchFamily="49" charset="-128"/>
                <a:ea typeface="HGｺﾞｼｯｸM" panose="020B0609000000000000" pitchFamily="49" charset="-128"/>
                <a:cs typeface="Times New Roman" panose="02020603050405020304" pitchFamily="18" charset="0"/>
              </a:rPr>
              <a:t>議会、伊勢志摩国立公園パークボランティア協議会</a:t>
            </a:r>
            <a:endParaRPr lang="ja-JP" altLang="ja-JP" sz="1100" b="1" kern="100" dirty="0" smtClean="0">
              <a:solidFill>
                <a:schemeClr val="bg1"/>
              </a:solidFill>
              <a:effectLst/>
              <a:latin typeface="HGｺﾞｼｯｸM" panose="020B0609000000000000" pitchFamily="49" charset="-128"/>
              <a:ea typeface="HGｺﾞｼｯｸM" panose="020B0609000000000000" pitchFamily="49" charset="-128"/>
              <a:cs typeface="Times New Roman" panose="02020603050405020304" pitchFamily="18" charset="0"/>
            </a:endParaRPr>
          </a:p>
        </p:txBody>
      </p:sp>
      <p:sp>
        <p:nvSpPr>
          <p:cNvPr id="20" name="テキスト ボックス 19"/>
          <p:cNvSpPr txBox="1"/>
          <p:nvPr/>
        </p:nvSpPr>
        <p:spPr>
          <a:xfrm>
            <a:off x="5436884" y="4192988"/>
            <a:ext cx="1418457" cy="430887"/>
          </a:xfrm>
          <a:prstGeom prst="rect">
            <a:avLst/>
          </a:prstGeom>
          <a:noFill/>
        </p:spPr>
        <p:txBody>
          <a:bodyPr wrap="square" rtlCol="0">
            <a:spAutoFit/>
          </a:bodyPr>
          <a:lstStyle/>
          <a:p>
            <a:r>
              <a:rPr kumimoji="1" lang="ja-JP" altLang="en-US" sz="1100" dirty="0" smtClean="0">
                <a:solidFill>
                  <a:schemeClr val="bg1"/>
                </a:solidFill>
                <a:latin typeface="HGｺﾞｼｯｸM" panose="020B0609000000000000" pitchFamily="49" charset="-128"/>
                <a:ea typeface="HGｺﾞｼｯｸM" panose="020B0609000000000000" pitchFamily="49" charset="-128"/>
              </a:rPr>
              <a:t>県指定天然記念物　</a:t>
            </a:r>
            <a:endParaRPr kumimoji="1" lang="en-US" altLang="ja-JP" sz="1100" dirty="0" smtClean="0">
              <a:solidFill>
                <a:schemeClr val="bg1"/>
              </a:solidFill>
              <a:latin typeface="HGｺﾞｼｯｸM" panose="020B0609000000000000" pitchFamily="49" charset="-128"/>
              <a:ea typeface="HGｺﾞｼｯｸM" panose="020B0609000000000000" pitchFamily="49" charset="-128"/>
            </a:endParaRPr>
          </a:p>
          <a:p>
            <a:r>
              <a:rPr kumimoji="1" lang="ja-JP" altLang="en-US" sz="1100" dirty="0" smtClean="0">
                <a:solidFill>
                  <a:schemeClr val="bg1"/>
                </a:solidFill>
                <a:latin typeface="HGｺﾞｼｯｸM" panose="020B0609000000000000" pitchFamily="49" charset="-128"/>
                <a:ea typeface="HGｺﾞｼｯｸM" panose="020B0609000000000000" pitchFamily="49" charset="-128"/>
              </a:rPr>
              <a:t>浮島</a:t>
            </a:r>
            <a:endParaRPr kumimoji="1" lang="ja-JP" altLang="en-US" sz="1100" dirty="0">
              <a:solidFill>
                <a:schemeClr val="bg1"/>
              </a:solidFill>
              <a:latin typeface="HGｺﾞｼｯｸM" panose="020B0609000000000000" pitchFamily="49" charset="-128"/>
              <a:ea typeface="HGｺﾞｼｯｸM" panose="020B0609000000000000" pitchFamily="49" charset="-128"/>
            </a:endParaRPr>
          </a:p>
        </p:txBody>
      </p:sp>
      <p:pic>
        <p:nvPicPr>
          <p:cNvPr id="3" name="図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0586" y="2202880"/>
            <a:ext cx="2954309" cy="2215732"/>
          </a:xfrm>
          <a:prstGeom prst="rect">
            <a:avLst/>
          </a:prstGeom>
        </p:spPr>
      </p:pic>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13965" y="2816351"/>
            <a:ext cx="2553388" cy="1915041"/>
          </a:xfrm>
          <a:prstGeom prst="rect">
            <a:avLst/>
          </a:prstGeom>
        </p:spPr>
      </p:pic>
      <p:pic>
        <p:nvPicPr>
          <p:cNvPr id="6" name="図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13206" y="1830264"/>
            <a:ext cx="2277826" cy="1708370"/>
          </a:xfrm>
          <a:prstGeom prst="rect">
            <a:avLst/>
          </a:prstGeom>
        </p:spPr>
      </p:pic>
      <p:sp>
        <p:nvSpPr>
          <p:cNvPr id="8" name="正方形/長方形 7"/>
          <p:cNvSpPr/>
          <p:nvPr/>
        </p:nvSpPr>
        <p:spPr>
          <a:xfrm>
            <a:off x="328703" y="4876882"/>
            <a:ext cx="6351708" cy="830997"/>
          </a:xfrm>
          <a:prstGeom prst="rect">
            <a:avLst/>
          </a:prstGeom>
        </p:spPr>
        <p:txBody>
          <a:bodyPr wrap="square">
            <a:spAutoFit/>
          </a:bodyPr>
          <a:lstStyle/>
          <a:p>
            <a:r>
              <a:rPr lang="ja-JP" altLang="en-US" sz="1200" dirty="0" smtClean="0"/>
              <a:t>　</a:t>
            </a:r>
            <a:r>
              <a:rPr lang="ja-JP" altLang="ja-JP" sz="1200" dirty="0" smtClean="0"/>
              <a:t>志摩市</a:t>
            </a:r>
            <a:r>
              <a:rPr lang="ja-JP" altLang="ja-JP" sz="1200" dirty="0"/>
              <a:t>浜島町浜島には、かつて漁師さんが浮きとして用いていた“ビン玉”をライトアップ</a:t>
            </a:r>
            <a:r>
              <a:rPr lang="ja-JP" altLang="ja-JP" sz="1200" dirty="0" smtClean="0"/>
              <a:t>して</a:t>
            </a:r>
            <a:r>
              <a:rPr lang="ja-JP" altLang="en-US" sz="1200" dirty="0" smtClean="0"/>
              <a:t>遊歩道に飾っています</a:t>
            </a:r>
            <a:r>
              <a:rPr lang="ja-JP" altLang="ja-JP" sz="1200" dirty="0" smtClean="0"/>
              <a:t>。</a:t>
            </a:r>
            <a:r>
              <a:rPr lang="ja-JP" altLang="ja-JP" sz="1200" dirty="0"/>
              <a:t>また小高い丘の上で満面の笑みを浮かべて腰掛けているえびす様を見に行きます</a:t>
            </a:r>
            <a:r>
              <a:rPr lang="ja-JP" altLang="ja-JP" sz="1200" dirty="0" smtClean="0"/>
              <a:t>。毎年</a:t>
            </a:r>
            <a:r>
              <a:rPr lang="en-US" altLang="ja-JP" sz="1200" dirty="0"/>
              <a:t>1</a:t>
            </a:r>
            <a:r>
              <a:rPr lang="ja-JP" altLang="ja-JP" sz="1200" dirty="0"/>
              <a:t>月には初笑い神事が行われています。季節は違いますが私達も大きな声で笑って帰りましょう。</a:t>
            </a:r>
            <a:endParaRPr lang="ja-JP" altLang="en-US" sz="1200" dirty="0"/>
          </a:p>
        </p:txBody>
      </p:sp>
    </p:spTree>
    <p:extLst>
      <p:ext uri="{BB962C8B-B14F-4D97-AF65-F5344CB8AC3E}">
        <p14:creationId xmlns:p14="http://schemas.microsoft.com/office/powerpoint/2010/main" val="175828882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1027</TotalTime>
  <Words>52</Words>
  <Application>Microsoft Office PowerPoint</Application>
  <PresentationFormat>A4 210 x 297 mm</PresentationFormat>
  <Paragraphs>23</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HGｺﾞｼｯｸM</vt:lpstr>
      <vt:lpstr>HG行書体</vt:lpstr>
      <vt:lpstr>ＭＳ Ｐゴシック</vt:lpstr>
      <vt:lpstr>Arial</vt:lpstr>
      <vt:lpstr>Calibri</vt:lpstr>
      <vt:lpstr>Calibri Light</vt:lpstr>
      <vt:lpstr>Times New Roman</vt:lpstr>
      <vt:lpstr>Office テーマ</vt:lpstr>
      <vt:lpstr>鼻かけ恵比寿と 瓶玉ロードをたずねる</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南伊勢町歴史ウォーク</dc:title>
  <dc:creator>横山ビジターセンター</dc:creator>
  <cp:lastModifiedBy>USER4</cp:lastModifiedBy>
  <cp:revision>51</cp:revision>
  <cp:lastPrinted>2023-11-02T06:21:55Z</cp:lastPrinted>
  <dcterms:created xsi:type="dcterms:W3CDTF">2015-10-18T00:34:55Z</dcterms:created>
  <dcterms:modified xsi:type="dcterms:W3CDTF">2023-11-02T07:24:31Z</dcterms:modified>
</cp:coreProperties>
</file>